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1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8C0C64-2DFC-4C4E-86B1-3A8F9D07261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84C4AB-16CB-4116-97E2-8C20974BE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8C0C64-2DFC-4C4E-86B1-3A8F9D07261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84C4AB-16CB-4116-97E2-8C20974BE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8C0C64-2DFC-4C4E-86B1-3A8F9D07261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84C4AB-16CB-4116-97E2-8C20974BE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8C0C64-2DFC-4C4E-86B1-3A8F9D07261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84C4AB-16CB-4116-97E2-8C20974BE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8C0C64-2DFC-4C4E-86B1-3A8F9D07261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84C4AB-16CB-4116-97E2-8C20974BE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8C0C64-2DFC-4C4E-86B1-3A8F9D07261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84C4AB-16CB-4116-97E2-8C20974BE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8C0C64-2DFC-4C4E-86B1-3A8F9D07261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84C4AB-16CB-4116-97E2-8C20974BE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8C0C64-2DFC-4C4E-86B1-3A8F9D07261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84C4AB-16CB-4116-97E2-8C20974BE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8C0C64-2DFC-4C4E-86B1-3A8F9D07261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84C4AB-16CB-4116-97E2-8C20974BE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8C0C64-2DFC-4C4E-86B1-3A8F9D07261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84C4AB-16CB-4116-97E2-8C20974BE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8C0C64-2DFC-4C4E-86B1-3A8F9D07261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84C4AB-16CB-4116-97E2-8C20974BE4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28C0C64-2DFC-4C4E-86B1-3A8F9D07261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184C4AB-16CB-4116-97E2-8C20974BE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/>
              <a:t>ПРЕЗЕНТАЦИЯ ПО ТЕМЕ: </a:t>
            </a:r>
            <a:r>
              <a:rPr lang="en-US" sz="5400" dirty="0" smtClean="0"/>
              <a:t>“At school”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744100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Выполнила: учитель английского языка МБОУ «ООШ №17» Кононова З.Г.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111\Downloads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86256"/>
            <a:ext cx="8001056" cy="2214577"/>
          </a:xfrm>
          <a:prstGeom prst="rect">
            <a:avLst/>
          </a:prstGeom>
          <a:noFill/>
        </p:spPr>
      </p:pic>
      <p:pic>
        <p:nvPicPr>
          <p:cNvPr id="4" name="Picture 2" descr="C:\Users\111\Downloads\i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28604"/>
            <a:ext cx="8429684" cy="142875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en-US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Maths</a:t>
            </a:r>
            <a:endParaRPr lang="en-US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r>
              <a:rPr lang="en-US" sz="28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Art</a:t>
            </a:r>
          </a:p>
          <a:p>
            <a:pPr>
              <a:buNone/>
            </a:pPr>
            <a:r>
              <a:rPr lang="en-U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English</a:t>
            </a:r>
          </a:p>
          <a:p>
            <a:pPr>
              <a:buNone/>
            </a:pP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Uniform</a:t>
            </a:r>
          </a:p>
          <a:p>
            <a:pPr>
              <a:buNone/>
            </a:pP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LANGUAGE</a:t>
            </a:r>
          </a:p>
          <a:p>
            <a:pPr>
              <a:buNone/>
            </a:pPr>
            <a:r>
              <a:rPr lang="en-US" sz="28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TO STUDY</a:t>
            </a:r>
          </a:p>
          <a:p>
            <a:pPr>
              <a:buNone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LITERATURE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buNone/>
            </a:pPr>
            <a:r>
              <a:rPr lang="en-US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CHRISTMAS</a:t>
            </a:r>
          </a:p>
          <a:p>
            <a:pPr>
              <a:buNone/>
            </a:pPr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SPANISH</a:t>
            </a:r>
          </a:p>
          <a:p>
            <a:pPr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 WEAR</a:t>
            </a:r>
          </a:p>
          <a:p>
            <a:pPr>
              <a:buNone/>
            </a:pPr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SCIENCE</a:t>
            </a:r>
          </a:p>
          <a:p>
            <a:pPr>
              <a:buNone/>
            </a:pPr>
            <a:r>
              <a:rPr lang="en-US" b="1" dirty="0" smtClean="0">
                <a:ln w="31550" cmpd="sng">
                  <a:solidFill>
                    <a:sysClr val="windowText" lastClr="0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INFORMATION</a:t>
            </a:r>
          </a:p>
          <a:p>
            <a:pPr>
              <a:buNone/>
            </a:pPr>
            <a:r>
              <a:rPr lang="en-US" b="1" dirty="0" smtClean="0">
                <a:ln w="31550" cmpd="sng">
                  <a:solidFill>
                    <a:sysClr val="windowText" lastClr="0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         TECHNOLOGY</a:t>
            </a:r>
          </a:p>
          <a:p>
            <a:pPr>
              <a:buNone/>
            </a:pP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NEW YEAR</a:t>
            </a:r>
          </a:p>
          <a:p>
            <a:pPr>
              <a:buNone/>
            </a:pPr>
            <a:r>
              <a:rPr lang="en-US" b="1" spc="50" dirty="0" smtClean="0">
                <a:ln w="12700" cmpd="sng">
                  <a:solidFill>
                    <a:sysClr val="windowText" lastClr="000000"/>
                  </a:solidFill>
                  <a:prstDash val="solid"/>
                </a:ln>
                <a:solidFill>
                  <a:srgbClr val="00B0F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TIMETABLE</a:t>
            </a:r>
            <a:endParaRPr lang="ru-RU" b="1" spc="50" dirty="0">
              <a:ln w="12700" cmpd="sng">
                <a:solidFill>
                  <a:sysClr val="windowText" lastClr="000000"/>
                </a:solidFill>
                <a:prstDash val="solid"/>
              </a:ln>
              <a:solidFill>
                <a:srgbClr val="00B0F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1026" name="Picture 2" descr="C:\Users\111\Downloads\i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143380"/>
            <a:ext cx="4357718" cy="2357454"/>
          </a:xfrm>
          <a:prstGeom prst="rect">
            <a:avLst/>
          </a:prstGeom>
          <a:noFill/>
        </p:spPr>
      </p:pic>
      <p:pic>
        <p:nvPicPr>
          <p:cNvPr id="2" name="Picture 2" descr="C:\Users\111\Downloads\i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4143380"/>
            <a:ext cx="4143404" cy="2357454"/>
          </a:xfrm>
          <a:prstGeom prst="rect">
            <a:avLst/>
          </a:prstGeom>
          <a:noFill/>
        </p:spPr>
      </p:pic>
      <p:pic>
        <p:nvPicPr>
          <p:cNvPr id="1027" name="Picture 3" descr="C:\Users\111\Pictures\i (6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3" y="1000107"/>
            <a:ext cx="1285884" cy="20717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Аудирование</a:t>
            </a:r>
            <a:endParaRPr lang="ru-RU" sz="2800" dirty="0"/>
          </a:p>
        </p:txBody>
      </p:sp>
      <p:sp>
        <p:nvSpPr>
          <p:cNvPr id="8" name="Текст 7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600" dirty="0" smtClean="0"/>
              <a:t>  “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It was </a:t>
            </a:r>
            <a:r>
              <a:rPr lang="en-US" sz="2000" dirty="0" smtClean="0">
                <a:solidFill>
                  <a:srgbClr val="C00000"/>
                </a:solidFill>
              </a:rPr>
              <a:t>the best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day in Peter`s life. The sun was </a:t>
            </a:r>
            <a:r>
              <a:rPr lang="en-US" sz="2000" dirty="0" smtClean="0">
                <a:solidFill>
                  <a:srgbClr val="C00000"/>
                </a:solidFill>
              </a:rPr>
              <a:t>brighter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than ever and there was no any cloud in the sky. Peter came to school 5 minutes </a:t>
            </a:r>
            <a:r>
              <a:rPr lang="en-US" sz="2000" dirty="0" smtClean="0">
                <a:solidFill>
                  <a:srgbClr val="C00000"/>
                </a:solidFill>
              </a:rPr>
              <a:t>earlier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He met all his best friends and they went to the classroom. </a:t>
            </a:r>
            <a:r>
              <a:rPr lang="en-US" sz="2000" dirty="0" smtClean="0">
                <a:solidFill>
                  <a:srgbClr val="C00000"/>
                </a:solidFill>
              </a:rPr>
              <a:t>The first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lesson was Geography. It was their </a:t>
            </a:r>
            <a:r>
              <a:rPr lang="en-US" sz="2000" dirty="0" smtClean="0">
                <a:solidFill>
                  <a:srgbClr val="C00000"/>
                </a:solidFill>
              </a:rPr>
              <a:t>most </a:t>
            </a:r>
            <a:r>
              <a:rPr lang="en-US" sz="2000" dirty="0" err="1" smtClean="0">
                <a:solidFill>
                  <a:srgbClr val="C00000"/>
                </a:solidFill>
              </a:rPr>
              <a:t>favourite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subject. Their teacher told them about different countries and peoples. Peter and his friends learnt a lot of interesting facts. After their lessons they went to play their </a:t>
            </a:r>
            <a:r>
              <a:rPr lang="en-US" sz="2000" dirty="0" smtClean="0">
                <a:solidFill>
                  <a:srgbClr val="C00000"/>
                </a:solidFill>
              </a:rPr>
              <a:t>most interesting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game.”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6" name="Picture 2" descr="C:\Users\111\Pictures\i (3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500174"/>
            <a:ext cx="3214710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What subjects are you and your partner good at?</a:t>
            </a:r>
            <a:endParaRPr lang="ru-RU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It`s interesting.</a:t>
            </a:r>
          </a:p>
          <a:p>
            <a:r>
              <a:rPr lang="en-US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 work hard.</a:t>
            </a:r>
          </a:p>
          <a:p>
            <a:r>
              <a:rPr lang="en-US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 don`t do my homework.</a:t>
            </a:r>
          </a:p>
          <a:p>
            <a:r>
              <a:rPr lang="en-US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 have fun.</a:t>
            </a:r>
          </a:p>
          <a:p>
            <a:r>
              <a:rPr lang="en-US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My teacher is kind and smart.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7" name="Содержимое 1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n>
                  <a:solidFill>
                    <a:srgbClr val="00B050"/>
                  </a:solidFill>
                </a:ln>
              </a:rPr>
              <a:t>It`s boring.</a:t>
            </a:r>
          </a:p>
          <a:p>
            <a:r>
              <a:rPr lang="en-US" dirty="0" smtClean="0">
                <a:ln>
                  <a:solidFill>
                    <a:srgbClr val="00B050"/>
                  </a:solidFill>
                </a:ln>
              </a:rPr>
              <a:t>I get good marks.</a:t>
            </a:r>
          </a:p>
          <a:p>
            <a:r>
              <a:rPr lang="en-US" dirty="0" smtClean="0">
                <a:ln>
                  <a:solidFill>
                    <a:srgbClr val="00B050"/>
                  </a:solidFill>
                </a:ln>
              </a:rPr>
              <a:t>I get smarter.</a:t>
            </a:r>
          </a:p>
          <a:p>
            <a:r>
              <a:rPr lang="en-US" dirty="0" smtClean="0">
                <a:ln>
                  <a:solidFill>
                    <a:srgbClr val="00B050"/>
                  </a:solidFill>
                </a:ln>
              </a:rPr>
              <a:t>I enjoy Math and my teacher.</a:t>
            </a:r>
          </a:p>
          <a:p>
            <a:r>
              <a:rPr lang="en-US" dirty="0" smtClean="0">
                <a:ln>
                  <a:solidFill>
                    <a:srgbClr val="00B050"/>
                  </a:solidFill>
                </a:ln>
              </a:rPr>
              <a:t>I learn by heart.</a:t>
            </a:r>
            <a:endParaRPr lang="ru-RU" dirty="0">
              <a:ln>
                <a:solidFill>
                  <a:srgbClr val="00B050"/>
                </a:solidFill>
              </a:ln>
            </a:endParaRPr>
          </a:p>
        </p:txBody>
      </p:sp>
      <p:pic>
        <p:nvPicPr>
          <p:cNvPr id="1026" name="Picture 2" descr="C:\Users\111\Pictures\i (1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3429000"/>
            <a:ext cx="1930400" cy="161924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GOOD-BYE!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111\Pictures\i (41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500694" cy="6858000"/>
          </a:xfrm>
          <a:prstGeom prst="rect">
            <a:avLst/>
          </a:prstGeom>
          <a:noFill/>
        </p:spPr>
      </p:pic>
      <p:pic>
        <p:nvPicPr>
          <p:cNvPr id="4" name="Picture 2" descr="C:\Users\111\Pictures\i (4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1500174"/>
            <a:ext cx="3643306" cy="5357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196</Words>
  <Application>Microsoft Office PowerPoint</Application>
  <PresentationFormat>Экран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ПРЕЗЕНТАЦИЯ ПО ТЕМЕ: “At school”</vt:lpstr>
      <vt:lpstr>Слайд 2</vt:lpstr>
      <vt:lpstr>Аудирование</vt:lpstr>
      <vt:lpstr>What subjects are you and your partner good at?</vt:lpstr>
      <vt:lpstr>GOOD-BYE!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 School</dc:title>
  <dc:creator>111</dc:creator>
  <cp:lastModifiedBy>111</cp:lastModifiedBy>
  <cp:revision>20</cp:revision>
  <dcterms:created xsi:type="dcterms:W3CDTF">2013-10-11T13:46:26Z</dcterms:created>
  <dcterms:modified xsi:type="dcterms:W3CDTF">2013-10-16T09:45:10Z</dcterms:modified>
</cp:coreProperties>
</file>